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3" r:id="rId3"/>
    <p:sldId id="285" r:id="rId4"/>
    <p:sldId id="286" r:id="rId5"/>
    <p:sldId id="301" r:id="rId6"/>
    <p:sldId id="287" r:id="rId7"/>
    <p:sldId id="293" r:id="rId8"/>
    <p:sldId id="288" r:id="rId9"/>
    <p:sldId id="289" r:id="rId10"/>
    <p:sldId id="290" r:id="rId11"/>
    <p:sldId id="291" r:id="rId12"/>
    <p:sldId id="292" r:id="rId13"/>
    <p:sldId id="296" r:id="rId14"/>
    <p:sldId id="294" r:id="rId15"/>
    <p:sldId id="295" r:id="rId16"/>
    <p:sldId id="297" r:id="rId17"/>
    <p:sldId id="270" r:id="rId18"/>
    <p:sldId id="299" r:id="rId19"/>
    <p:sldId id="274" r:id="rId20"/>
    <p:sldId id="30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89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9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3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47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72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42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04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4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0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6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72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048000" y="2656834"/>
            <a:ext cx="6096000" cy="9771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prstClr val="white"/>
                  </a:solidFill>
                </a:ln>
                <a:solidFill>
                  <a:srgbClr val="F47279"/>
                </a:solidFill>
              </a:rPr>
              <a:t>FINAL</a:t>
            </a:r>
            <a:r>
              <a:rPr lang="en-US" altLang="ko-KR" sz="44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4400" b="1" i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7CA6AD"/>
                </a:solidFill>
              </a:rPr>
              <a:t>PROJECT </a:t>
            </a:r>
          </a:p>
        </p:txBody>
      </p:sp>
      <p:sp>
        <p:nvSpPr>
          <p:cNvPr id="2" name="왼쪽 대괄호 1"/>
          <p:cNvSpPr/>
          <p:nvPr/>
        </p:nvSpPr>
        <p:spPr>
          <a:xfrm rot="5400000">
            <a:off x="5581761" y="-1391690"/>
            <a:ext cx="1028477" cy="8793020"/>
          </a:xfrm>
          <a:prstGeom prst="leftBracket">
            <a:avLst>
              <a:gd name="adj" fmla="val 0"/>
            </a:avLst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215063" y="2237874"/>
            <a:ext cx="3761874" cy="505414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콘텐츠</a:t>
            </a:r>
            <a:r>
              <a:rPr lang="en-US" altLang="ko-KR" b="1" dirty="0">
                <a:solidFill>
                  <a:prstClr val="white"/>
                </a:solidFill>
              </a:rPr>
              <a:t>IT 20175326 </a:t>
            </a:r>
            <a:r>
              <a:rPr lang="ko-KR" altLang="en-US" b="1" dirty="0">
                <a:solidFill>
                  <a:prstClr val="white"/>
                </a:solidFill>
              </a:rPr>
              <a:t>이승언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4D597-4EBC-4E9E-95E1-325B76D353F7}"/>
              </a:ext>
            </a:extLst>
          </p:cNvPr>
          <p:cNvSpPr/>
          <p:nvPr/>
        </p:nvSpPr>
        <p:spPr>
          <a:xfrm>
            <a:off x="4666342" y="4355780"/>
            <a:ext cx="28593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Space Sweeper</a:t>
            </a:r>
          </a:p>
        </p:txBody>
      </p:sp>
    </p:spTree>
    <p:extLst>
      <p:ext uri="{BB962C8B-B14F-4D97-AF65-F5344CB8AC3E}">
        <p14:creationId xmlns:p14="http://schemas.microsoft.com/office/powerpoint/2010/main" val="422479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프로젝트 소개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53540" y="1808798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MainGame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Scene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D20CA-7C42-4164-A4B3-0C5C49B47168}"/>
              </a:ext>
            </a:extLst>
          </p:cNvPr>
          <p:cNvSpPr/>
          <p:nvPr/>
        </p:nvSpPr>
        <p:spPr>
          <a:xfrm>
            <a:off x="1253539" y="2455691"/>
            <a:ext cx="9934414" cy="4187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랜덤한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위치에 장애물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소행성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우주쓰레기 생성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장애물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소행성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피해 우주쓰레기에 에임을 두고 버튼 클릭 시 우주쓰레기 처리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적재량 만큼 우주쓰레기를 처리 시 적재량 초과로 종료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-&gt; Upgrade Scene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이동 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처리한 우주쓰레기 수에 비례하여 포인트를 획득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장애물에 충돌하여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Life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될 경우 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GameOver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Scene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이동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포인트 획득 불가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61B95F-FB0B-437C-8D18-D65FF239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705" y="4549597"/>
            <a:ext cx="4455309" cy="19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0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프로젝트 소개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53540" y="1808798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GameOver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Scene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D20CA-7C42-4164-A4B3-0C5C49B47168}"/>
              </a:ext>
            </a:extLst>
          </p:cNvPr>
          <p:cNvSpPr/>
          <p:nvPr/>
        </p:nvSpPr>
        <p:spPr>
          <a:xfrm>
            <a:off x="1253539" y="2455691"/>
            <a:ext cx="9683402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플레이어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우주선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플레이 시간 출력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플레이 시간 텍스트를 바라보면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Upgrade Scene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이동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065D5-6D8C-4D6B-81A4-A9CD7626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680" y="4162527"/>
            <a:ext cx="4726508" cy="208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50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구현 시 핵심 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62505" y="1399132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Mainmenu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Scene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D20CA-7C42-4164-A4B3-0C5C49B47168}"/>
              </a:ext>
            </a:extLst>
          </p:cNvPr>
          <p:cNvSpPr/>
          <p:nvPr/>
        </p:nvSpPr>
        <p:spPr>
          <a:xfrm>
            <a:off x="1254299" y="4200599"/>
            <a:ext cx="968340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DataReset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클릭시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PlayerPrefs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초기화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D6769-FB9B-4139-904F-026AA136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05" y="2247798"/>
            <a:ext cx="4215164" cy="1481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129EAB-9A9D-44DD-950B-DEBCA3FB7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33" y="2247798"/>
            <a:ext cx="3702852" cy="19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4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구현 시 핵심 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62505" y="1399132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Upgrade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Scene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D20CA-7C42-4164-A4B3-0C5C49B47168}"/>
              </a:ext>
            </a:extLst>
          </p:cNvPr>
          <p:cNvSpPr/>
          <p:nvPr/>
        </p:nvSpPr>
        <p:spPr>
          <a:xfrm>
            <a:off x="1262505" y="4783305"/>
            <a:ext cx="968340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Life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클릭시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life 1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증가 및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point 1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감소 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BBC0C-CD18-424C-8CF0-95FDB8C2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47" y="2315852"/>
            <a:ext cx="5362548" cy="22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구현 시 핵심 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62505" y="1399132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MainGame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Scene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D20CA-7C42-4164-A4B3-0C5C49B47168}"/>
              </a:ext>
            </a:extLst>
          </p:cNvPr>
          <p:cNvSpPr/>
          <p:nvPr/>
        </p:nvSpPr>
        <p:spPr>
          <a:xfrm>
            <a:off x="1254299" y="4652682"/>
            <a:ext cx="9683402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Empty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오브젝트로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Spawn Point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Spawn Point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중심으로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-5~5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랜덤한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위치에 장애물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소행성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우주쓰레기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3648B1-A385-4B39-BD19-64FE0674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56" y="2114436"/>
            <a:ext cx="4707888" cy="2424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795A47-7BB3-4FD4-A57D-0CA82532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87" y="2114436"/>
            <a:ext cx="3823641" cy="25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구현 시 핵심 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62505" y="1399132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MainGame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Scene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D20CA-7C42-4164-A4B3-0C5C49B47168}"/>
              </a:ext>
            </a:extLst>
          </p:cNvPr>
          <p:cNvSpPr/>
          <p:nvPr/>
        </p:nvSpPr>
        <p:spPr>
          <a:xfrm>
            <a:off x="1254299" y="3117713"/>
            <a:ext cx="442036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우주쓰레기를 바라보며 버튼 클릭 시 포인트 획득과 적재량 표시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23A7A7-2519-4F1D-9AF7-6BBE7916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337" y="2010168"/>
            <a:ext cx="5087364" cy="34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1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구현 시 핵심 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62505" y="1399132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GameOver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Scene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D20CA-7C42-4164-A4B3-0C5C49B47168}"/>
              </a:ext>
            </a:extLst>
          </p:cNvPr>
          <p:cNvSpPr/>
          <p:nvPr/>
        </p:nvSpPr>
        <p:spPr>
          <a:xfrm>
            <a:off x="1262505" y="2803949"/>
            <a:ext cx="4420360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플레이 시간 출력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Stopwatch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이용하여 시간 측정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플레이 시간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클릭시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Upgrade Scene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이동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36BA78-F04F-4CF6-B3D0-7BB6BEF0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4374"/>
            <a:ext cx="4969729" cy="33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72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프로젝트 시연</a:t>
            </a:r>
            <a:endParaRPr lang="en-US" altLang="ko-KR" sz="1200" i="1" kern="0" dirty="0">
              <a:solidFill>
                <a:srgbClr val="E7E6E6">
                  <a:lumMod val="75000"/>
                </a:srgb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05892" y="1670942"/>
            <a:ext cx="7989454" cy="3994071"/>
          </a:xfrm>
          <a:prstGeom prst="roundRect">
            <a:avLst>
              <a:gd name="adj" fmla="val 5443"/>
            </a:avLst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 rot="16200000">
            <a:off x="4240621" y="2240"/>
            <a:ext cx="3719998" cy="7331476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34881" y="5897200"/>
            <a:ext cx="730682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2745" y="3164022"/>
            <a:ext cx="95283" cy="89799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158071" y="1583298"/>
            <a:ext cx="324000" cy="876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5" name="양쪽 모서리가 둥근 사각형 34"/>
          <p:cNvSpPr/>
          <p:nvPr/>
        </p:nvSpPr>
        <p:spPr>
          <a:xfrm>
            <a:off x="3741477" y="1583298"/>
            <a:ext cx="504291" cy="87644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4324883" y="1583298"/>
            <a:ext cx="504291" cy="87644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7" name="양쪽 모서리가 둥근 사각형 36"/>
          <p:cNvSpPr/>
          <p:nvPr/>
        </p:nvSpPr>
        <p:spPr>
          <a:xfrm>
            <a:off x="3797272" y="1608229"/>
            <a:ext cx="399517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A6A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4380678" y="1608229"/>
            <a:ext cx="399517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47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pic>
        <p:nvPicPr>
          <p:cNvPr id="2" name="bandicam 2021-06-16 21-50-07-976">
            <a:hlinkClick r:id="" action="ppaction://media"/>
            <a:extLst>
              <a:ext uri="{FF2B5EF4-FFF2-40B4-BE49-F238E27FC236}">
                <a16:creationId xmlns:a16="http://schemas.microsoft.com/office/drawing/2014/main" id="{027191D9-B05A-422C-8BBB-B7BD93A949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4374" y="2052918"/>
            <a:ext cx="7223251" cy="31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한계점 및 보완할 점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62505" y="1609753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한계점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D20CA-7C42-4164-A4B3-0C5C49B47168}"/>
              </a:ext>
            </a:extLst>
          </p:cNvPr>
          <p:cNvSpPr/>
          <p:nvPr/>
        </p:nvSpPr>
        <p:spPr>
          <a:xfrm>
            <a:off x="1262505" y="2167454"/>
            <a:ext cx="954893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Line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Renderer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이용하여 와이어를 발사하는 이펙트를 제작하려고 하였으나 결국 구현하지 못하였다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F95D83-19FE-4229-8D00-ABD69DE535BF}"/>
              </a:ext>
            </a:extLst>
          </p:cNvPr>
          <p:cNvSpPr/>
          <p:nvPr/>
        </p:nvSpPr>
        <p:spPr>
          <a:xfrm>
            <a:off x="1262505" y="3734388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보완할 점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2F8CA2-4EAA-4A02-A3AF-167DF75EC1FC}"/>
              </a:ext>
            </a:extLst>
          </p:cNvPr>
          <p:cNvSpPr/>
          <p:nvPr/>
        </p:nvSpPr>
        <p:spPr>
          <a:xfrm>
            <a:off x="1262505" y="4292089"/>
            <a:ext cx="95489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와이어 발사 이펙트 추가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48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사용한 </a:t>
            </a:r>
            <a:r>
              <a:rPr lang="ko-KR" altLang="en-US" sz="2400" b="1" i="1" kern="0" dirty="0" err="1">
                <a:solidFill>
                  <a:prstClr val="white"/>
                </a:solidFill>
              </a:rPr>
              <a:t>에셋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92362" y="1642255"/>
            <a:ext cx="4445051" cy="3374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Standard Asset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스카이 박스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MilkyWay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우주선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SF_Fighter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우주쓰레기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에셋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Space_Objects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57F8DC-41F5-418E-87DF-45C2CA1C37BE}"/>
              </a:ext>
            </a:extLst>
          </p:cNvPr>
          <p:cNvSpPr/>
          <p:nvPr/>
        </p:nvSpPr>
        <p:spPr>
          <a:xfrm>
            <a:off x="6353576" y="1642255"/>
            <a:ext cx="4445051" cy="3697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운석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Asteroids Pack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Effect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Missile 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SpaceShip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effect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Sound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Futuristic Gun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SoundFX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클릭시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사운드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Deep In Space - BGM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Dark Future Music - BGM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2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목 차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85B00-441F-4440-8255-53A9630D3B0C}"/>
              </a:ext>
            </a:extLst>
          </p:cNvPr>
          <p:cNvSpPr/>
          <p:nvPr/>
        </p:nvSpPr>
        <p:spPr>
          <a:xfrm>
            <a:off x="1244574" y="1796758"/>
            <a:ext cx="9702851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기획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2000" dirty="0">
              <a:solidFill>
                <a:srgbClr val="333333"/>
              </a:solidFill>
              <a:latin typeface="NanumGothic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 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 시 핵심 코드 설명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프로젝트 시연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 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한계점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보완할 점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 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사용한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에셋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55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47A19E-A728-486F-AB28-94216CA90FF8}"/>
              </a:ext>
            </a:extLst>
          </p:cNvPr>
          <p:cNvSpPr/>
          <p:nvPr/>
        </p:nvSpPr>
        <p:spPr>
          <a:xfrm>
            <a:off x="2392017" y="2770361"/>
            <a:ext cx="7407965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6000" b="1" i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7CA6AD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21221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>
                <a:solidFill>
                  <a:prstClr val="white"/>
                </a:solidFill>
              </a:rPr>
              <a:t>프로젝트 기획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pic>
        <p:nvPicPr>
          <p:cNvPr id="5" name="그림 4" descr="위성, 운송, 밤하늘이(가) 표시된 사진&#10;&#10;자동 생성된 설명">
            <a:extLst>
              <a:ext uri="{FF2B5EF4-FFF2-40B4-BE49-F238E27FC236}">
                <a16:creationId xmlns:a16="http://schemas.microsoft.com/office/drawing/2014/main" id="{E2574AD9-2E5B-44FB-B568-09AAD60F5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36" y="1638300"/>
            <a:ext cx="3972250" cy="248322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B970786-D512-4C94-8C3F-F475DD64D1A2}"/>
              </a:ext>
            </a:extLst>
          </p:cNvPr>
          <p:cNvGrpSpPr/>
          <p:nvPr/>
        </p:nvGrpSpPr>
        <p:grpSpPr>
          <a:xfrm>
            <a:off x="6522761" y="4368882"/>
            <a:ext cx="4320000" cy="720000"/>
            <a:chOff x="5178600" y="2637939"/>
            <a:chExt cx="4320000" cy="720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B9A992-42D8-4405-8118-8B2CE249126C}"/>
                </a:ext>
              </a:extLst>
            </p:cNvPr>
            <p:cNvSpPr/>
            <p:nvPr/>
          </p:nvSpPr>
          <p:spPr>
            <a:xfrm>
              <a:off x="5178600" y="2637939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28CD04-D422-43B8-9B06-9D628E12DD64}"/>
                </a:ext>
              </a:extLst>
            </p:cNvPr>
            <p:cNvSpPr txBox="1"/>
            <p:nvPr/>
          </p:nvSpPr>
          <p:spPr>
            <a:xfrm>
              <a:off x="5178600" y="2637939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500" kern="1200" dirty="0"/>
                <a:t>플레이어</a:t>
              </a:r>
              <a:r>
                <a:rPr lang="en-US" sz="1500" kern="1200" dirty="0"/>
                <a:t>(</a:t>
              </a:r>
              <a:r>
                <a:rPr lang="ko-KR" sz="1500" kern="1200" dirty="0"/>
                <a:t>우주선</a:t>
              </a:r>
              <a:r>
                <a:rPr lang="en-US" sz="1500" kern="1200" dirty="0"/>
                <a:t>)</a:t>
              </a:r>
              <a:r>
                <a:rPr lang="ko-KR" sz="1500" kern="1200" dirty="0"/>
                <a:t>을 조작하여 장애물을 피해 우주 쓰레기를 치우</a:t>
              </a:r>
              <a:r>
                <a:rPr lang="ko-KR" altLang="en-US" sz="1500" kern="1200" dirty="0"/>
                <a:t>고</a:t>
              </a:r>
              <a:r>
                <a:rPr lang="ko-KR" sz="1500" kern="1200" dirty="0"/>
                <a:t> 우주선을 성장시키는 게임</a:t>
              </a:r>
              <a:endParaRPr lang="en-US" sz="1500" kern="1200" dirty="0"/>
            </a:p>
          </p:txBody>
        </p:sp>
      </p:grpSp>
      <p:sp>
        <p:nvSpPr>
          <p:cNvPr id="11" name="직사각형 10" descr="우주 비행사">
            <a:extLst>
              <a:ext uri="{FF2B5EF4-FFF2-40B4-BE49-F238E27FC236}">
                <a16:creationId xmlns:a16="http://schemas.microsoft.com/office/drawing/2014/main" id="{C1104C93-222B-4B28-B879-2D728F3CABB0}"/>
              </a:ext>
            </a:extLst>
          </p:cNvPr>
          <p:cNvSpPr/>
          <p:nvPr/>
        </p:nvSpPr>
        <p:spPr>
          <a:xfrm>
            <a:off x="2120823" y="2062359"/>
            <a:ext cx="1944000" cy="1944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B34D8B-CAE6-4FB4-9E08-D7481EDC3A80}"/>
              </a:ext>
            </a:extLst>
          </p:cNvPr>
          <p:cNvGrpSpPr/>
          <p:nvPr/>
        </p:nvGrpSpPr>
        <p:grpSpPr>
          <a:xfrm>
            <a:off x="932823" y="4255412"/>
            <a:ext cx="4320000" cy="725894"/>
            <a:chOff x="102599" y="2632045"/>
            <a:chExt cx="4320000" cy="72589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B3609E-72ED-4382-9299-160FFBC2B7A1}"/>
                </a:ext>
              </a:extLst>
            </p:cNvPr>
            <p:cNvSpPr/>
            <p:nvPr/>
          </p:nvSpPr>
          <p:spPr>
            <a:xfrm>
              <a:off x="102599" y="2637939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CCAA52-91CD-40C0-9C3B-651D13628152}"/>
                </a:ext>
              </a:extLst>
            </p:cNvPr>
            <p:cNvSpPr txBox="1"/>
            <p:nvPr/>
          </p:nvSpPr>
          <p:spPr>
            <a:xfrm>
              <a:off x="102599" y="2632045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3</a:t>
              </a:r>
              <a:r>
                <a:rPr lang="ko-KR" sz="1500" kern="1200" dirty="0"/>
                <a:t>인칭 </a:t>
              </a:r>
              <a:r>
                <a:rPr lang="en-US" sz="1500" kern="1200" dirty="0"/>
                <a:t>VR </a:t>
              </a:r>
              <a:r>
                <a:rPr lang="ko-KR" sz="1500" kern="1200" dirty="0"/>
                <a:t>게임</a:t>
              </a:r>
              <a:endParaRPr lang="en-US" sz="1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11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프로젝트 기획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44574" y="1796758"/>
            <a:ext cx="9702851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 개발 범위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무작위로 생성되는 장애물과 우주쓰레기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일정량의 우주쓰레기 획득 시 포인트 획득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포인트를 이용한 우주선 업그레이드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26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프로젝트 소개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2435D7-1A52-41FD-B255-01C1FC58ACB3}"/>
              </a:ext>
            </a:extLst>
          </p:cNvPr>
          <p:cNvSpPr/>
          <p:nvPr/>
        </p:nvSpPr>
        <p:spPr>
          <a:xfrm>
            <a:off x="3693458" y="1317811"/>
            <a:ext cx="143435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Mainmenu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5C7434-546D-4ED3-A2E7-2477B14C187B}"/>
              </a:ext>
            </a:extLst>
          </p:cNvPr>
          <p:cNvSpPr/>
          <p:nvPr/>
        </p:nvSpPr>
        <p:spPr>
          <a:xfrm>
            <a:off x="3693457" y="2698376"/>
            <a:ext cx="143435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Upgrade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70246D-5FA9-4330-BF3F-27853F097744}"/>
              </a:ext>
            </a:extLst>
          </p:cNvPr>
          <p:cNvSpPr/>
          <p:nvPr/>
        </p:nvSpPr>
        <p:spPr>
          <a:xfrm>
            <a:off x="3693456" y="4078941"/>
            <a:ext cx="143435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MainGame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D668EA-FD1C-4C66-B119-C15D41403C40}"/>
              </a:ext>
            </a:extLst>
          </p:cNvPr>
          <p:cNvSpPr/>
          <p:nvPr/>
        </p:nvSpPr>
        <p:spPr>
          <a:xfrm>
            <a:off x="3693455" y="5459506"/>
            <a:ext cx="143435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GameOver</a:t>
            </a:r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72A6DE6-1CE2-47BD-880F-C411585C0BAA}"/>
              </a:ext>
            </a:extLst>
          </p:cNvPr>
          <p:cNvCxnSpPr>
            <a:stCxn id="2" idx="2"/>
            <a:endCxn id="5" idx="0"/>
          </p:cNvCxnSpPr>
          <p:nvPr/>
        </p:nvCxnSpPr>
        <p:spPr>
          <a:xfrm flipH="1">
            <a:off x="4410634" y="1927411"/>
            <a:ext cx="1" cy="77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E96159FD-670B-4D26-ACA8-68F151C49979}"/>
              </a:ext>
            </a:extLst>
          </p:cNvPr>
          <p:cNvCxnSpPr>
            <a:stCxn id="5" idx="3"/>
            <a:endCxn id="2" idx="3"/>
          </p:cNvCxnSpPr>
          <p:nvPr/>
        </p:nvCxnSpPr>
        <p:spPr>
          <a:xfrm flipV="1">
            <a:off x="5127810" y="1622611"/>
            <a:ext cx="1" cy="1380565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43D134A-9C5E-4722-8517-B8EF989BD684}"/>
              </a:ext>
            </a:extLst>
          </p:cNvPr>
          <p:cNvGrpSpPr/>
          <p:nvPr/>
        </p:nvGrpSpPr>
        <p:grpSpPr>
          <a:xfrm>
            <a:off x="2967807" y="2156903"/>
            <a:ext cx="2159997" cy="609600"/>
            <a:chOff x="102599" y="2453518"/>
            <a:chExt cx="4320000" cy="90442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D5AA3B-293F-410B-BB6B-44B007B08E62}"/>
                </a:ext>
              </a:extLst>
            </p:cNvPr>
            <p:cNvSpPr/>
            <p:nvPr/>
          </p:nvSpPr>
          <p:spPr>
            <a:xfrm>
              <a:off x="102599" y="2637939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480C91-3B06-42C9-B6FA-36E853D2DED4}"/>
                </a:ext>
              </a:extLst>
            </p:cNvPr>
            <p:cNvSpPr txBox="1"/>
            <p:nvPr/>
          </p:nvSpPr>
          <p:spPr>
            <a:xfrm>
              <a:off x="288634" y="2453518"/>
              <a:ext cx="2787139" cy="362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dirty="0" err="1"/>
                <a:t>GameStart</a:t>
              </a:r>
              <a:r>
                <a:rPr lang="ko-KR" altLang="en-US" sz="1500" dirty="0"/>
                <a:t>버튼</a:t>
              </a:r>
              <a:endParaRPr lang="en-US" sz="1500" kern="1200" dirty="0"/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5E1B92A-23C5-4226-A3F9-600C2578BEAE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410633" y="3307976"/>
            <a:ext cx="1" cy="77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B539C8-A90D-4870-9D93-E8E85B05B087}"/>
              </a:ext>
            </a:extLst>
          </p:cNvPr>
          <p:cNvSpPr txBox="1"/>
          <p:nvPr/>
        </p:nvSpPr>
        <p:spPr>
          <a:xfrm>
            <a:off x="3213706" y="3562381"/>
            <a:ext cx="1371110" cy="36294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500" dirty="0"/>
              <a:t>Start</a:t>
            </a:r>
            <a:r>
              <a:rPr lang="ko-KR" altLang="en-US" sz="1500" dirty="0"/>
              <a:t>버튼</a:t>
            </a:r>
            <a:endParaRPr lang="en-US" sz="1500" kern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FE9789-F850-4681-8538-7570B6A21F10}"/>
              </a:ext>
            </a:extLst>
          </p:cNvPr>
          <p:cNvSpPr txBox="1"/>
          <p:nvPr/>
        </p:nvSpPr>
        <p:spPr>
          <a:xfrm>
            <a:off x="5220821" y="2160908"/>
            <a:ext cx="1371110" cy="36294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500" dirty="0"/>
              <a:t>Back</a:t>
            </a:r>
            <a:r>
              <a:rPr lang="ko-KR" altLang="en-US" sz="1500" dirty="0"/>
              <a:t>버튼</a:t>
            </a:r>
            <a:endParaRPr lang="en-US" sz="1500" kern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8400D56-A8CA-4599-8342-96D8AA92C238}"/>
              </a:ext>
            </a:extLst>
          </p:cNvPr>
          <p:cNvSpPr/>
          <p:nvPr/>
        </p:nvSpPr>
        <p:spPr>
          <a:xfrm>
            <a:off x="7705411" y="1317811"/>
            <a:ext cx="143435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DataReset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5F4C3E7-892A-4337-BA37-71138CA18C87}"/>
              </a:ext>
            </a:extLst>
          </p:cNvPr>
          <p:cNvCxnSpPr>
            <a:stCxn id="2" idx="3"/>
            <a:endCxn id="33" idx="1"/>
          </p:cNvCxnSpPr>
          <p:nvPr/>
        </p:nvCxnSpPr>
        <p:spPr>
          <a:xfrm>
            <a:off x="5127811" y="1622611"/>
            <a:ext cx="257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0332C28-2BC4-45E9-8CDF-20050AB9069D}"/>
              </a:ext>
            </a:extLst>
          </p:cNvPr>
          <p:cNvSpPr txBox="1"/>
          <p:nvPr/>
        </p:nvSpPr>
        <p:spPr>
          <a:xfrm>
            <a:off x="5731056" y="1303585"/>
            <a:ext cx="1371110" cy="36294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500" dirty="0" err="1"/>
              <a:t>Datareset</a:t>
            </a:r>
            <a:r>
              <a:rPr lang="ko-KR" altLang="en-US" sz="1500" dirty="0"/>
              <a:t>버튼</a:t>
            </a:r>
            <a:endParaRPr lang="en-US" sz="1500" kern="12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1E080FC-9B08-45CF-9815-F34BF4956E33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4410632" y="4688541"/>
            <a:ext cx="1" cy="77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FAE05D6-FAD8-476A-84D8-D6A553EC0DC1}"/>
              </a:ext>
            </a:extLst>
          </p:cNvPr>
          <p:cNvSpPr txBox="1"/>
          <p:nvPr/>
        </p:nvSpPr>
        <p:spPr>
          <a:xfrm>
            <a:off x="3213706" y="4892549"/>
            <a:ext cx="1371110" cy="36294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dirty="0"/>
              <a:t>Life 0</a:t>
            </a:r>
            <a:endParaRPr lang="en-US" sz="1500" kern="1200" dirty="0"/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79E3EA32-9505-44E7-BC57-5222F26DBF32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V="1">
            <a:off x="5127809" y="3003176"/>
            <a:ext cx="1" cy="1380565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53E49A3-1C3B-4EA7-9884-DD7F860E0DE0}"/>
              </a:ext>
            </a:extLst>
          </p:cNvPr>
          <p:cNvSpPr txBox="1"/>
          <p:nvPr/>
        </p:nvSpPr>
        <p:spPr>
          <a:xfrm>
            <a:off x="5462868" y="3511984"/>
            <a:ext cx="1371110" cy="36294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kern="1200" dirty="0"/>
              <a:t>적재량 초과</a:t>
            </a:r>
            <a:endParaRPr lang="en-US" sz="1500" kern="1200" dirty="0"/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5501CFBA-755C-4C2A-99AD-60AF6C4377FB}"/>
              </a:ext>
            </a:extLst>
          </p:cNvPr>
          <p:cNvCxnSpPr>
            <a:cxnSpLocks/>
          </p:cNvCxnSpPr>
          <p:nvPr/>
        </p:nvCxnSpPr>
        <p:spPr>
          <a:xfrm rot="10800000" flipH="1">
            <a:off x="3453959" y="3003176"/>
            <a:ext cx="2" cy="2761130"/>
          </a:xfrm>
          <a:prstGeom prst="curvedConnector3">
            <a:avLst>
              <a:gd name="adj1" fmla="val -114300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CF2F03B-0880-4FFB-B2B3-A32B8C1E1710}"/>
              </a:ext>
            </a:extLst>
          </p:cNvPr>
          <p:cNvSpPr txBox="1"/>
          <p:nvPr/>
        </p:nvSpPr>
        <p:spPr>
          <a:xfrm>
            <a:off x="1842596" y="4202267"/>
            <a:ext cx="1371110" cy="36294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/>
              <a:t>Timer </a:t>
            </a:r>
            <a:r>
              <a:rPr lang="ko-KR" altLang="en-US" sz="1500" kern="1200" dirty="0"/>
              <a:t>클릭</a:t>
            </a:r>
            <a:endParaRPr lang="en-US" sz="1500" kern="1200" dirty="0"/>
          </a:p>
        </p:txBody>
      </p:sp>
    </p:spTree>
    <p:extLst>
      <p:ext uri="{BB962C8B-B14F-4D97-AF65-F5344CB8AC3E}">
        <p14:creationId xmlns:p14="http://schemas.microsoft.com/office/powerpoint/2010/main" val="3086327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프로젝트 소개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489B5AA-AD81-4E51-83CA-40337164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3" y="2859620"/>
            <a:ext cx="3202999" cy="16977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60D1C1-B4CC-4728-99D1-A53E82ED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848" y="2505693"/>
            <a:ext cx="3680304" cy="21121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70687AE-766E-4D63-8153-E3C788BEE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427" y="3099068"/>
            <a:ext cx="3694944" cy="97987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8712FB-58E2-49E2-9B81-A8A25CEE953C}"/>
              </a:ext>
            </a:extLst>
          </p:cNvPr>
          <p:cNvSpPr/>
          <p:nvPr/>
        </p:nvSpPr>
        <p:spPr>
          <a:xfrm>
            <a:off x="655622" y="4674462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Player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F3CFCF-65AB-4722-8EB8-ADF785C6719D}"/>
              </a:ext>
            </a:extLst>
          </p:cNvPr>
          <p:cNvSpPr/>
          <p:nvPr/>
        </p:nvSpPr>
        <p:spPr>
          <a:xfrm>
            <a:off x="4571240" y="4674462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Asteroid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6B34B3-3CAD-45A3-A4C9-A22CC0C1C996}"/>
              </a:ext>
            </a:extLst>
          </p:cNvPr>
          <p:cNvSpPr/>
          <p:nvPr/>
        </p:nvSpPr>
        <p:spPr>
          <a:xfrm>
            <a:off x="8469139" y="4674462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Space debris</a:t>
            </a:r>
          </a:p>
        </p:txBody>
      </p:sp>
    </p:spTree>
    <p:extLst>
      <p:ext uri="{BB962C8B-B14F-4D97-AF65-F5344CB8AC3E}">
        <p14:creationId xmlns:p14="http://schemas.microsoft.com/office/powerpoint/2010/main" val="393138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프로젝트 소개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53540" y="1233105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Scene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17A254-E565-4B9B-97D0-9CB62A7CFB30}"/>
              </a:ext>
            </a:extLst>
          </p:cNvPr>
          <p:cNvGrpSpPr/>
          <p:nvPr/>
        </p:nvGrpSpPr>
        <p:grpSpPr>
          <a:xfrm>
            <a:off x="3594000" y="2313870"/>
            <a:ext cx="5004000" cy="3456000"/>
            <a:chOff x="3635444" y="2214511"/>
            <a:chExt cx="5004000" cy="34560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689BCEC-2685-4853-8FBC-157DBA6FCF76}"/>
                </a:ext>
              </a:extLst>
            </p:cNvPr>
            <p:cNvCxnSpPr/>
            <p:nvPr/>
          </p:nvCxnSpPr>
          <p:spPr>
            <a:xfrm rot="16200000">
              <a:off x="6137444" y="1440512"/>
              <a:ext cx="0" cy="5004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3E0C0-2C53-46DA-93D6-BB594E93E9BF}"/>
                </a:ext>
              </a:extLst>
            </p:cNvPr>
            <p:cNvCxnSpPr/>
            <p:nvPr/>
          </p:nvCxnSpPr>
          <p:spPr>
            <a:xfrm rot="10800000">
              <a:off x="6137445" y="2214511"/>
              <a:ext cx="0" cy="3456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F4DBA7-AAEC-4E67-B1A7-B97A73A69C01}"/>
              </a:ext>
            </a:extLst>
          </p:cNvPr>
          <p:cNvSpPr/>
          <p:nvPr/>
        </p:nvSpPr>
        <p:spPr>
          <a:xfrm>
            <a:off x="3789704" y="3539416"/>
            <a:ext cx="221918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Mainmenu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Scene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22C05B-B26D-4DD0-9D5E-75429E58108F}"/>
              </a:ext>
            </a:extLst>
          </p:cNvPr>
          <p:cNvSpPr/>
          <p:nvPr/>
        </p:nvSpPr>
        <p:spPr>
          <a:xfrm>
            <a:off x="6198917" y="3558833"/>
            <a:ext cx="221918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Upgrade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Scene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F85E2-39CA-409F-8D9A-0041703B9B9A}"/>
              </a:ext>
            </a:extLst>
          </p:cNvPr>
          <p:cNvSpPr txBox="1"/>
          <p:nvPr/>
        </p:nvSpPr>
        <p:spPr>
          <a:xfrm>
            <a:off x="3735408" y="4118501"/>
            <a:ext cx="232777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MainGame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Scene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64AB1-E41A-4D58-B7A4-F070E1A29B39}"/>
              </a:ext>
            </a:extLst>
          </p:cNvPr>
          <p:cNvSpPr txBox="1"/>
          <p:nvPr/>
        </p:nvSpPr>
        <p:spPr>
          <a:xfrm>
            <a:off x="6198917" y="4149117"/>
            <a:ext cx="221917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GameOver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Scene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436C7-251A-41F1-9894-7B3BF22F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83" y="1924259"/>
            <a:ext cx="3751536" cy="16616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D53959-1DC2-4A12-96D1-883076FC7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98" y="1924259"/>
            <a:ext cx="3742619" cy="16616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99249B-6353-47EB-B4CA-AF67F938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00" y="4649422"/>
            <a:ext cx="3756115" cy="16613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EB3026-D952-4749-A961-14E56EAFE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409" y="4646536"/>
            <a:ext cx="3764493" cy="16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48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프로젝트 소개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53540" y="1808798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Mainmenu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Scene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D20CA-7C42-4164-A4B3-0C5C49B47168}"/>
              </a:ext>
            </a:extLst>
          </p:cNvPr>
          <p:cNvSpPr/>
          <p:nvPr/>
        </p:nvSpPr>
        <p:spPr>
          <a:xfrm>
            <a:off x="1253540" y="2455691"/>
            <a:ext cx="8473166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Game Start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	Upgrade Scene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이동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Reset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PlayerPrefs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 데이터 초기화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DB6C85-33F2-4945-B14E-B3E73807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829" y="2648796"/>
            <a:ext cx="4413786" cy="19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1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프로젝트 소개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02574-A940-47A8-97E3-238865C0AA8B}"/>
              </a:ext>
            </a:extLst>
          </p:cNvPr>
          <p:cNvSpPr/>
          <p:nvPr/>
        </p:nvSpPr>
        <p:spPr>
          <a:xfrm>
            <a:off x="1253540" y="1808798"/>
            <a:ext cx="304952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Upgrade Scene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D20CA-7C42-4164-A4B3-0C5C49B47168}"/>
              </a:ext>
            </a:extLst>
          </p:cNvPr>
          <p:cNvSpPr/>
          <p:nvPr/>
        </p:nvSpPr>
        <p:spPr>
          <a:xfrm>
            <a:off x="1253540" y="2455691"/>
            <a:ext cx="8473166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PlayerPrefs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사용하여 잔여 포인트 및 플레이어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우주선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능력치 출력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Raycast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클릭 시 플레이어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우주선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능력치 향상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Start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MainGame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Scene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이동하여 게임 시작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Mainmenu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Scene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이동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49909-4974-43ED-8102-1440AB96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301" y="3890740"/>
            <a:ext cx="4120605" cy="18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4582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430</Words>
  <Application>Microsoft Office PowerPoint</Application>
  <PresentationFormat>와이드스크린</PresentationFormat>
  <Paragraphs>123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NanumGothic</vt:lpstr>
      <vt:lpstr>맑은 고딕</vt:lpstr>
      <vt:lpstr>Arial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이승언</cp:lastModifiedBy>
  <cp:revision>57</cp:revision>
  <dcterms:created xsi:type="dcterms:W3CDTF">2021-04-29T15:08:55Z</dcterms:created>
  <dcterms:modified xsi:type="dcterms:W3CDTF">2021-06-16T13:37:03Z</dcterms:modified>
</cp:coreProperties>
</file>